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 System Presentation Material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6895"/>
            <a:ext cx="7547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 Simulation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758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Secure Console-Based Banking Application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20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Developer: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018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Nitish Sahni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915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Institution: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4727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Acadia University (ID: 0263900s)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720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Date: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43018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December 2024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8915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42721" y="54727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C++17 | Object-Oriented Programming | File I/O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EEF3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Design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secure banking simulation using modern C++.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EEF3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Operations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deposits, withdrawals, and transfers.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EEF3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OOP Principles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59949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object-oriented programming and design patterns.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1247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EF3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986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intuitive, console-based user interface.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1247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EF3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986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robust data persistence mechanisms.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443" y="566857"/>
            <a:ext cx="5150763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Features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443" y="1519595"/>
            <a:ext cx="515064" cy="5150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80039" y="1641872"/>
            <a:ext cx="278058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Management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980039" y="2087285"/>
            <a:ext cx="692931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8-digit account numbers, cryptographic password authentication, secure login/logout.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443" y="3158371"/>
            <a:ext cx="515064" cy="5150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80039" y="328064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 Operations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980039" y="3726061"/>
            <a:ext cx="692931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deposits, withdrawals with validation, inter-account transfers, instant balance updates.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7443" y="4797147"/>
            <a:ext cx="515064" cy="5150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80039" y="4919424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Persistence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980039" y="5364837"/>
            <a:ext cx="692931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Text-based file storage, timestamped transaction history, automatic serialization.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7443" y="6435923"/>
            <a:ext cx="515064" cy="5150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80039" y="6558201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980039" y="7003613"/>
            <a:ext cx="692931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menu, input validation, clear prompts, professional formatting.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10314"/>
            <a:ext cx="5557242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881" y="1745337"/>
            <a:ext cx="1618536" cy="1276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9296" y="2346841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075873" y="1966793"/>
            <a:ext cx="211824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BankingSystem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075873" y="2445663"/>
            <a:ext cx="2118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Controller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9780" y="3033832"/>
            <a:ext cx="8890040" cy="15240"/>
          </a:xfrm>
          <a:prstGeom prst="roundRect">
            <a:avLst>
              <a:gd name="adj" fmla="val 610422"/>
            </a:avLst>
          </a:prstGeom>
          <a:solidFill>
            <a:srgbClr val="B7BFE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4" y="3076813"/>
            <a:ext cx="3237190" cy="12761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9296" y="3520202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5885140" y="3298269"/>
            <a:ext cx="1862138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885140" y="3777139"/>
            <a:ext cx="1862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 Manager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9048" y="4365308"/>
            <a:ext cx="8080772" cy="15240"/>
          </a:xfrm>
          <a:prstGeom prst="roundRect">
            <a:avLst>
              <a:gd name="adj" fmla="val 610422"/>
            </a:avLst>
          </a:prstGeom>
          <a:solidFill>
            <a:srgbClr val="B7BFE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26" y="4408289"/>
            <a:ext cx="4855845" cy="12761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9296" y="4851678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0"/>
          <p:cNvSpPr/>
          <p:nvPr/>
        </p:nvSpPr>
        <p:spPr>
          <a:xfrm>
            <a:off x="6694527" y="4629745"/>
            <a:ext cx="1704023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694527" y="5108615"/>
            <a:ext cx="1704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Operations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8435" y="5696783"/>
            <a:ext cx="7271385" cy="15240"/>
          </a:xfrm>
          <a:prstGeom prst="roundRect">
            <a:avLst>
              <a:gd name="adj" fmla="val 610422"/>
            </a:avLst>
          </a:prstGeom>
          <a:solidFill>
            <a:srgbClr val="B7BFE0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39" y="5739765"/>
            <a:ext cx="6474500" cy="12761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9296" y="6183154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50" dirty="0"/>
          </a:p>
        </p:txBody>
      </p:sp>
      <p:sp>
        <p:nvSpPr>
          <p:cNvPr id="20" name="Text 14"/>
          <p:cNvSpPr/>
          <p:nvPr/>
        </p:nvSpPr>
        <p:spPr>
          <a:xfrm>
            <a:off x="7503795" y="5961221"/>
            <a:ext cx="1608296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Transaction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03795" y="6440091"/>
            <a:ext cx="1608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Activity Logger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75216" y="7264956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Object-Oriented Architecture with Encapsulation, Separation of Concerns, and Defensive Programming.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Demonstration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Initialization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application, display welcome screen and main menu.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Creation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"John Doe" with $500, generate account number, secure password.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3915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 &amp; Operations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Login, view info, deposit +$200, withdraw -$100 (validation).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3592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Multi-Account Operations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"Jane Smith" ($300), transfer John → Jane ($150), show balances.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transaction history, restart app, verify data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771525"/>
            <a:ext cx="5786438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9381" y="1991916"/>
            <a:ext cx="325469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59381" y="2615684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AES-256 encryption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381" y="3038594"/>
            <a:ext cx="354794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Two-factor authentication (2FA)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381" y="380857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 timeout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381" y="423148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Biometric authentication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381" y="4795480"/>
            <a:ext cx="325469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Features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759381" y="5419249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account types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381" y="5842159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interest calculation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9381" y="6265069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management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9381" y="6687979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Multi-currency support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844296" y="1991916"/>
            <a:ext cx="325469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4844296" y="2615684"/>
            <a:ext cx="354794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integration (SQL/NoSQL)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844296" y="338566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 development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4844296" y="380857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Web/Mobile frontend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844296" y="423148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 notifications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844296" y="4795480"/>
            <a:ext cx="325469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Enterprise Features</a:t>
            </a:r>
            <a:endParaRPr lang="en-US" sz="2550" dirty="0"/>
          </a:p>
        </p:txBody>
      </p:sp>
      <p:sp>
        <p:nvSpPr>
          <p:cNvPr id="20" name="Text 17"/>
          <p:cNvSpPr/>
          <p:nvPr/>
        </p:nvSpPr>
        <p:spPr>
          <a:xfrm>
            <a:off x="4844296" y="5419249"/>
            <a:ext cx="354794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dashboard with analytics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4844296" y="6189226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statements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4844296" y="6612136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Configurable transaction limits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4844296" y="7035046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reporting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751642"/>
            <a:ext cx="6173629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Reflection &amp; Conclusion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950" y="1733312"/>
            <a:ext cx="3722965" cy="3105745"/>
          </a:xfrm>
          <a:prstGeom prst="roundRect">
            <a:avLst>
              <a:gd name="adj" fmla="val 2871"/>
            </a:avLst>
          </a:prstGeom>
          <a:solidFill>
            <a:srgbClr val="D1D9FA"/>
          </a:solidFill>
          <a:ln w="7620">
            <a:solidFill>
              <a:srgbClr val="B7BFE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62739" y="1953101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4666E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880" y="2128242"/>
            <a:ext cx="286464" cy="2864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2739" y="2802017"/>
            <a:ext cx="319730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Success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62739" y="3261003"/>
            <a:ext cx="328338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operations, robust OOP design, comprehensive error handling, secure data persistence, intuitive UI.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8085" y="1733312"/>
            <a:ext cx="3722965" cy="3105745"/>
          </a:xfrm>
          <a:prstGeom prst="roundRect">
            <a:avLst>
              <a:gd name="adj" fmla="val 2871"/>
            </a:avLst>
          </a:prstGeom>
          <a:solidFill>
            <a:srgbClr val="D1D9FA"/>
          </a:solidFill>
          <a:ln w="7620">
            <a:solidFill>
              <a:srgbClr val="B7BFE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97874" y="1953101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4666E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3015" y="2128242"/>
            <a:ext cx="286464" cy="2864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7874" y="2802017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4897874" y="3261003"/>
            <a:ext cx="328338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defensive programming, modular design, security-first approach, and user-centric design.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2950" y="5051227"/>
            <a:ext cx="7658100" cy="2426613"/>
          </a:xfrm>
          <a:prstGeom prst="roundRect">
            <a:avLst>
              <a:gd name="adj" fmla="val 3674"/>
            </a:avLst>
          </a:prstGeom>
          <a:solidFill>
            <a:srgbClr val="D1D9FA"/>
          </a:solidFill>
          <a:ln w="7620">
            <a:solidFill>
              <a:srgbClr val="B7BFE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62739" y="5271016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4666E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880" y="5446157"/>
            <a:ext cx="286464" cy="28646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2739" y="611993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Impact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62739" y="6578918"/>
            <a:ext cx="721852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production-ready coding, foundation for enterprise systems, full SDLC experience.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2025-12-01T13:32:21Z</dcterms:created>
  <dcterms:modified xsi:type="dcterms:W3CDTF">2025-12-01T13:32:21Z</dcterms:modified>
</cp:coreProperties>
</file>